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9D89C-4EF2-4B8D-80AD-60687248B960}" v="1" dt="2025-07-15T00:22:38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Scharfman" userId="081bf1bf09fd0efb" providerId="LiveId" clId="{35F9D89C-4EF2-4B8D-80AD-60687248B960}"/>
    <pc:docChg chg="addSld modSld">
      <pc:chgData name="Jason Scharfman" userId="081bf1bf09fd0efb" providerId="LiveId" clId="{35F9D89C-4EF2-4B8D-80AD-60687248B960}" dt="2025-07-15T00:22:39.654" v="32" actId="962"/>
      <pc:docMkLst>
        <pc:docMk/>
      </pc:docMkLst>
      <pc:sldChg chg="addSp mod">
        <pc:chgData name="Jason Scharfman" userId="081bf1bf09fd0efb" providerId="LiveId" clId="{35F9D89C-4EF2-4B8D-80AD-60687248B960}" dt="2025-07-14T20:46:58.131" v="0" actId="22"/>
        <pc:sldMkLst>
          <pc:docMk/>
          <pc:sldMk cId="3569219749" sldId="258"/>
        </pc:sldMkLst>
        <pc:picChg chg="add">
          <ac:chgData name="Jason Scharfman" userId="081bf1bf09fd0efb" providerId="LiveId" clId="{35F9D89C-4EF2-4B8D-80AD-60687248B960}" dt="2025-07-14T20:46:58.131" v="0" actId="22"/>
          <ac:picMkLst>
            <pc:docMk/>
            <pc:sldMk cId="3569219749" sldId="258"/>
            <ac:picMk id="3" creationId="{0E7ACCBA-C1E2-77F0-37FE-9C826E525383}"/>
          </ac:picMkLst>
        </pc:picChg>
      </pc:sldChg>
      <pc:sldChg chg="addSp new mod">
        <pc:chgData name="Jason Scharfman" userId="081bf1bf09fd0efb" providerId="LiveId" clId="{35F9D89C-4EF2-4B8D-80AD-60687248B960}" dt="2025-07-14T20:48:49.112" v="2" actId="22"/>
        <pc:sldMkLst>
          <pc:docMk/>
          <pc:sldMk cId="33807826" sldId="259"/>
        </pc:sldMkLst>
        <pc:picChg chg="add">
          <ac:chgData name="Jason Scharfman" userId="081bf1bf09fd0efb" providerId="LiveId" clId="{35F9D89C-4EF2-4B8D-80AD-60687248B960}" dt="2025-07-14T20:48:49.112" v="2" actId="22"/>
          <ac:picMkLst>
            <pc:docMk/>
            <pc:sldMk cId="33807826" sldId="259"/>
            <ac:picMk id="3" creationId="{7DCBD770-1D45-B2F6-EDAB-7A739A96D35C}"/>
          </ac:picMkLst>
        </pc:picChg>
      </pc:sldChg>
      <pc:sldChg chg="addSp new mod">
        <pc:chgData name="Jason Scharfman" userId="081bf1bf09fd0efb" providerId="LiveId" clId="{35F9D89C-4EF2-4B8D-80AD-60687248B960}" dt="2025-07-14T20:49:12.457" v="4" actId="22"/>
        <pc:sldMkLst>
          <pc:docMk/>
          <pc:sldMk cId="1143484997" sldId="260"/>
        </pc:sldMkLst>
        <pc:picChg chg="add">
          <ac:chgData name="Jason Scharfman" userId="081bf1bf09fd0efb" providerId="LiveId" clId="{35F9D89C-4EF2-4B8D-80AD-60687248B960}" dt="2025-07-14T20:49:12.457" v="4" actId="22"/>
          <ac:picMkLst>
            <pc:docMk/>
            <pc:sldMk cId="1143484997" sldId="260"/>
            <ac:picMk id="3" creationId="{709C417A-2304-4708-05A3-2A7B20266D39}"/>
          </ac:picMkLst>
        </pc:picChg>
      </pc:sldChg>
      <pc:sldChg chg="addSp new mod">
        <pc:chgData name="Jason Scharfman" userId="081bf1bf09fd0efb" providerId="LiveId" clId="{35F9D89C-4EF2-4B8D-80AD-60687248B960}" dt="2025-07-14T20:49:44.793" v="6" actId="22"/>
        <pc:sldMkLst>
          <pc:docMk/>
          <pc:sldMk cId="1798406330" sldId="261"/>
        </pc:sldMkLst>
        <pc:picChg chg="add">
          <ac:chgData name="Jason Scharfman" userId="081bf1bf09fd0efb" providerId="LiveId" clId="{35F9D89C-4EF2-4B8D-80AD-60687248B960}" dt="2025-07-14T20:49:44.793" v="6" actId="22"/>
          <ac:picMkLst>
            <pc:docMk/>
            <pc:sldMk cId="1798406330" sldId="261"/>
            <ac:picMk id="3" creationId="{FFDC3433-5F16-3C9A-33D5-76002D01035E}"/>
          </ac:picMkLst>
        </pc:picChg>
      </pc:sldChg>
      <pc:sldChg chg="addSp new mod">
        <pc:chgData name="Jason Scharfman" userId="081bf1bf09fd0efb" providerId="LiveId" clId="{35F9D89C-4EF2-4B8D-80AD-60687248B960}" dt="2025-07-14T20:50:16.478" v="8" actId="22"/>
        <pc:sldMkLst>
          <pc:docMk/>
          <pc:sldMk cId="3690780040" sldId="262"/>
        </pc:sldMkLst>
        <pc:picChg chg="add">
          <ac:chgData name="Jason Scharfman" userId="081bf1bf09fd0efb" providerId="LiveId" clId="{35F9D89C-4EF2-4B8D-80AD-60687248B960}" dt="2025-07-14T20:50:16.478" v="8" actId="22"/>
          <ac:picMkLst>
            <pc:docMk/>
            <pc:sldMk cId="3690780040" sldId="262"/>
            <ac:picMk id="3" creationId="{AF1F58F9-F54C-125D-ADBA-A8C825B01DBC}"/>
          </ac:picMkLst>
        </pc:picChg>
      </pc:sldChg>
      <pc:sldChg chg="addSp new mod">
        <pc:chgData name="Jason Scharfman" userId="081bf1bf09fd0efb" providerId="LiveId" clId="{35F9D89C-4EF2-4B8D-80AD-60687248B960}" dt="2025-07-14T20:50:45.186" v="10" actId="22"/>
        <pc:sldMkLst>
          <pc:docMk/>
          <pc:sldMk cId="609870462" sldId="263"/>
        </pc:sldMkLst>
        <pc:picChg chg="add">
          <ac:chgData name="Jason Scharfman" userId="081bf1bf09fd0efb" providerId="LiveId" clId="{35F9D89C-4EF2-4B8D-80AD-60687248B960}" dt="2025-07-14T20:50:45.186" v="10" actId="22"/>
          <ac:picMkLst>
            <pc:docMk/>
            <pc:sldMk cId="609870462" sldId="263"/>
            <ac:picMk id="3" creationId="{3D81F8F7-4734-46BE-D350-604E54F92EBC}"/>
          </ac:picMkLst>
        </pc:picChg>
      </pc:sldChg>
      <pc:sldChg chg="addSp new mod">
        <pc:chgData name="Jason Scharfman" userId="081bf1bf09fd0efb" providerId="LiveId" clId="{35F9D89C-4EF2-4B8D-80AD-60687248B960}" dt="2025-07-14T20:51:11.002" v="12" actId="22"/>
        <pc:sldMkLst>
          <pc:docMk/>
          <pc:sldMk cId="2200282316" sldId="264"/>
        </pc:sldMkLst>
        <pc:picChg chg="add">
          <ac:chgData name="Jason Scharfman" userId="081bf1bf09fd0efb" providerId="LiveId" clId="{35F9D89C-4EF2-4B8D-80AD-60687248B960}" dt="2025-07-14T20:51:11.002" v="12" actId="22"/>
          <ac:picMkLst>
            <pc:docMk/>
            <pc:sldMk cId="2200282316" sldId="264"/>
            <ac:picMk id="3" creationId="{E1200D6E-0037-A2AB-E042-59C6B1FE67D6}"/>
          </ac:picMkLst>
        </pc:picChg>
      </pc:sldChg>
      <pc:sldChg chg="addSp new mod">
        <pc:chgData name="Jason Scharfman" userId="081bf1bf09fd0efb" providerId="LiveId" clId="{35F9D89C-4EF2-4B8D-80AD-60687248B960}" dt="2025-07-14T20:52:05.881" v="14" actId="22"/>
        <pc:sldMkLst>
          <pc:docMk/>
          <pc:sldMk cId="2840446564" sldId="265"/>
        </pc:sldMkLst>
        <pc:picChg chg="add">
          <ac:chgData name="Jason Scharfman" userId="081bf1bf09fd0efb" providerId="LiveId" clId="{35F9D89C-4EF2-4B8D-80AD-60687248B960}" dt="2025-07-14T20:52:05.881" v="14" actId="22"/>
          <ac:picMkLst>
            <pc:docMk/>
            <pc:sldMk cId="2840446564" sldId="265"/>
            <ac:picMk id="3" creationId="{B480AAF7-3CAB-33BC-163F-647D9F95E36A}"/>
          </ac:picMkLst>
        </pc:picChg>
      </pc:sldChg>
      <pc:sldChg chg="addSp new mod">
        <pc:chgData name="Jason Scharfman" userId="081bf1bf09fd0efb" providerId="LiveId" clId="{35F9D89C-4EF2-4B8D-80AD-60687248B960}" dt="2025-07-14T20:52:43.465" v="16" actId="22"/>
        <pc:sldMkLst>
          <pc:docMk/>
          <pc:sldMk cId="3245864790" sldId="266"/>
        </pc:sldMkLst>
        <pc:picChg chg="add">
          <ac:chgData name="Jason Scharfman" userId="081bf1bf09fd0efb" providerId="LiveId" clId="{35F9D89C-4EF2-4B8D-80AD-60687248B960}" dt="2025-07-14T20:52:43.465" v="16" actId="22"/>
          <ac:picMkLst>
            <pc:docMk/>
            <pc:sldMk cId="3245864790" sldId="266"/>
            <ac:picMk id="3" creationId="{4C66E029-A93B-2A81-0FE4-F9FFC1D58E2F}"/>
          </ac:picMkLst>
        </pc:picChg>
      </pc:sldChg>
      <pc:sldChg chg="addSp new mod">
        <pc:chgData name="Jason Scharfman" userId="081bf1bf09fd0efb" providerId="LiveId" clId="{35F9D89C-4EF2-4B8D-80AD-60687248B960}" dt="2025-07-14T20:53:14.949" v="18" actId="22"/>
        <pc:sldMkLst>
          <pc:docMk/>
          <pc:sldMk cId="2476211883" sldId="267"/>
        </pc:sldMkLst>
        <pc:picChg chg="add">
          <ac:chgData name="Jason Scharfman" userId="081bf1bf09fd0efb" providerId="LiveId" clId="{35F9D89C-4EF2-4B8D-80AD-60687248B960}" dt="2025-07-14T20:53:14.949" v="18" actId="22"/>
          <ac:picMkLst>
            <pc:docMk/>
            <pc:sldMk cId="2476211883" sldId="267"/>
            <ac:picMk id="3" creationId="{5732C6F7-36E8-BA7A-E2F9-64982DD640FF}"/>
          </ac:picMkLst>
        </pc:picChg>
      </pc:sldChg>
      <pc:sldChg chg="addSp new mod">
        <pc:chgData name="Jason Scharfman" userId="081bf1bf09fd0efb" providerId="LiveId" clId="{35F9D89C-4EF2-4B8D-80AD-60687248B960}" dt="2025-07-14T20:54:06.185" v="20" actId="22"/>
        <pc:sldMkLst>
          <pc:docMk/>
          <pc:sldMk cId="1297846903" sldId="268"/>
        </pc:sldMkLst>
        <pc:picChg chg="add">
          <ac:chgData name="Jason Scharfman" userId="081bf1bf09fd0efb" providerId="LiveId" clId="{35F9D89C-4EF2-4B8D-80AD-60687248B960}" dt="2025-07-14T20:54:06.185" v="20" actId="22"/>
          <ac:picMkLst>
            <pc:docMk/>
            <pc:sldMk cId="1297846903" sldId="268"/>
            <ac:picMk id="3" creationId="{5D31D583-A194-B717-23B5-C29653CD67CE}"/>
          </ac:picMkLst>
        </pc:picChg>
      </pc:sldChg>
      <pc:sldChg chg="addSp new mod">
        <pc:chgData name="Jason Scharfman" userId="081bf1bf09fd0efb" providerId="LiveId" clId="{35F9D89C-4EF2-4B8D-80AD-60687248B960}" dt="2025-07-14T20:55:15.980" v="22" actId="22"/>
        <pc:sldMkLst>
          <pc:docMk/>
          <pc:sldMk cId="1262913774" sldId="269"/>
        </pc:sldMkLst>
        <pc:picChg chg="add">
          <ac:chgData name="Jason Scharfman" userId="081bf1bf09fd0efb" providerId="LiveId" clId="{35F9D89C-4EF2-4B8D-80AD-60687248B960}" dt="2025-07-14T20:55:15.980" v="22" actId="22"/>
          <ac:picMkLst>
            <pc:docMk/>
            <pc:sldMk cId="1262913774" sldId="269"/>
            <ac:picMk id="3" creationId="{1DD10D27-38A9-BD69-C8D2-F78F05C3D518}"/>
          </ac:picMkLst>
        </pc:picChg>
      </pc:sldChg>
      <pc:sldChg chg="addSp new mod">
        <pc:chgData name="Jason Scharfman" userId="081bf1bf09fd0efb" providerId="LiveId" clId="{35F9D89C-4EF2-4B8D-80AD-60687248B960}" dt="2025-07-14T20:56:00.248" v="24" actId="22"/>
        <pc:sldMkLst>
          <pc:docMk/>
          <pc:sldMk cId="2956326664" sldId="270"/>
        </pc:sldMkLst>
        <pc:picChg chg="add">
          <ac:chgData name="Jason Scharfman" userId="081bf1bf09fd0efb" providerId="LiveId" clId="{35F9D89C-4EF2-4B8D-80AD-60687248B960}" dt="2025-07-14T20:56:00.248" v="24" actId="22"/>
          <ac:picMkLst>
            <pc:docMk/>
            <pc:sldMk cId="2956326664" sldId="270"/>
            <ac:picMk id="3" creationId="{55868937-A75E-01D0-D271-81BC72FCA030}"/>
          </ac:picMkLst>
        </pc:picChg>
      </pc:sldChg>
      <pc:sldChg chg="addSp new mod">
        <pc:chgData name="Jason Scharfman" userId="081bf1bf09fd0efb" providerId="LiveId" clId="{35F9D89C-4EF2-4B8D-80AD-60687248B960}" dt="2025-07-15T00:20:18.701" v="26" actId="22"/>
        <pc:sldMkLst>
          <pc:docMk/>
          <pc:sldMk cId="106505478" sldId="271"/>
        </pc:sldMkLst>
        <pc:picChg chg="add">
          <ac:chgData name="Jason Scharfman" userId="081bf1bf09fd0efb" providerId="LiveId" clId="{35F9D89C-4EF2-4B8D-80AD-60687248B960}" dt="2025-07-15T00:20:18.701" v="26" actId="22"/>
          <ac:picMkLst>
            <pc:docMk/>
            <pc:sldMk cId="106505478" sldId="271"/>
            <ac:picMk id="3" creationId="{3E4D92E2-FAFE-56BA-C745-AC4F3C7B960D}"/>
          </ac:picMkLst>
        </pc:picChg>
      </pc:sldChg>
      <pc:sldChg chg="addSp new mod">
        <pc:chgData name="Jason Scharfman" userId="081bf1bf09fd0efb" providerId="LiveId" clId="{35F9D89C-4EF2-4B8D-80AD-60687248B960}" dt="2025-07-15T00:21:05.456" v="28" actId="22"/>
        <pc:sldMkLst>
          <pc:docMk/>
          <pc:sldMk cId="526694166" sldId="272"/>
        </pc:sldMkLst>
        <pc:picChg chg="add">
          <ac:chgData name="Jason Scharfman" userId="081bf1bf09fd0efb" providerId="LiveId" clId="{35F9D89C-4EF2-4B8D-80AD-60687248B960}" dt="2025-07-15T00:21:05.456" v="28" actId="22"/>
          <ac:picMkLst>
            <pc:docMk/>
            <pc:sldMk cId="526694166" sldId="272"/>
            <ac:picMk id="3" creationId="{ABDB533C-DF48-B051-003E-800DEFB7D723}"/>
          </ac:picMkLst>
        </pc:picChg>
      </pc:sldChg>
      <pc:sldChg chg="addSp modSp new mod">
        <pc:chgData name="Jason Scharfman" userId="081bf1bf09fd0efb" providerId="LiveId" clId="{35F9D89C-4EF2-4B8D-80AD-60687248B960}" dt="2025-07-15T00:22:39.654" v="32" actId="962"/>
        <pc:sldMkLst>
          <pc:docMk/>
          <pc:sldMk cId="2566879232" sldId="273"/>
        </pc:sldMkLst>
        <pc:picChg chg="add mod">
          <ac:chgData name="Jason Scharfman" userId="081bf1bf09fd0efb" providerId="LiveId" clId="{35F9D89C-4EF2-4B8D-80AD-60687248B960}" dt="2025-07-15T00:22:39.654" v="32" actId="962"/>
          <ac:picMkLst>
            <pc:docMk/>
            <pc:sldMk cId="2566879232" sldId="273"/>
            <ac:picMk id="3" creationId="{310630C8-7D30-9305-976A-F2D539E220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A7D0-0C3F-97AB-B356-E619EF1AB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A2E1-23F8-3B05-9DCD-191F3FED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BB032-9B09-5FEA-37B1-F1552CF2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50001-371B-6688-078E-DC58965D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CAA9C-559F-730B-989C-9C00B81F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6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2DA4-BF61-C7C3-447C-13EA7C95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6E44B-3CFD-A949-71EC-3505D9D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CA5E-EDF0-E836-3DD9-43DFE789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C1F2D-3D6A-F58D-CA0D-D34A1D01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764D-8657-2678-4550-3E20628A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8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BB0B0-B9D3-02CB-9D3A-B3651F36E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BD96D-0AA6-08B1-565A-FD3BE1000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58EE3-E342-F119-4906-E36AACBF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0997-4474-B15E-F523-DFEC24E4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9DC6-A944-5E30-6BFB-10DEB5E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8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A1DE-31A4-443C-30C0-006E345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4169-ED79-1D4D-B4B5-2A03B6BA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D4A5A-C9EA-872B-2828-28F8FFB0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40D-F5BD-8963-5D23-93CE5B9E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CBE0-6412-D758-39C9-876AEAFE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2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E832-3310-884D-AFF5-59146A44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866C0-0DC6-241C-D85F-C357A48ED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5D9FB-790C-DDE1-E20A-9AB97CF1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37CB-100D-0B74-F6B3-0CD6B917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0AF09-2F82-AE5B-E11E-D3B27E36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6498-85A7-DDDB-8732-58A4FF1F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9862-B827-285D-E0B6-D98010A5D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DBDB4-6043-D9CE-5795-AD1B6CA3D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F75E5-DB81-FE1E-1806-B82166E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4EEB1-0081-D25E-F90A-D3C7EA3E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1F85E-29AB-434A-AF4C-D5CCACE5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6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28EE-D1BC-77E2-D1E0-3641C5D8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4FC8-26DD-BF8D-EB28-D9E8F01E8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76BFA-B1B0-F414-82CD-CF91AAE08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D84B5-B16C-40CC-9AB9-EFB13FD5A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FCC3-E701-5CC5-5E2C-A15C655F3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6CF3D-68A4-723F-5232-71AD98AA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9650F-7B27-6255-8A22-77BA557F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078D5-52B7-6CC1-F154-1885F562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7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740D-F764-8F2D-F0ED-A96A27AC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FF8A-76E2-CD5C-7500-DEFC0803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A3C08-AECB-D297-9B91-CE0230DD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037CB-8771-7439-57FF-332A0A99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9898E-CD3F-EF48-9492-040D19B5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8AFCC-7DBE-86B4-F32A-1C3980EF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31A3-6D2F-5058-D50D-DDB83640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9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16CA-FA0E-A5D5-2619-5585831B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88805-7DE4-B744-BBDB-3CE0F87A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4C325-4CF0-4048-BF50-670D145A9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5C381-AC6A-E903-F6C4-54FD1D92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20647-4190-A245-C884-78314292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A55A1-6A16-5300-D590-8DCED876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0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5271-95E2-107B-FD62-1FA64C52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56C58-832F-637F-D252-05BEC64D8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605F2-C88A-6A22-F275-57AA6AEC4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64E9-D673-5045-3BD7-2836E9BC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2F576-EFA6-EF98-F852-B62F1D83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E5BC-3979-16B7-547E-2907E618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AC5B-5A7A-11A7-1CFA-E59F1204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E062D-EAF9-19AD-C8CA-4BC0B062A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E6F6-268E-0F99-A31B-415327F16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9AE8C-2A8F-4C51-A7B5-E975C77BDC5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4A584-F5D7-BFB1-83B2-F8A013D16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9C974-B242-2A6D-B68D-9C8065EAC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A8B0F-9180-DA34-0443-F7AC9A12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13"/>
            <a:ext cx="12192000" cy="63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0AAF7-3CAB-33BC-163F-647D9F95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6E029-A93B-2A81-0FE4-F9FFC1D5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23" y="0"/>
            <a:ext cx="4419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4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2C6F7-36E8-BA7A-E2F9-64982DD6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53" y="0"/>
            <a:ext cx="8713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1D583-A194-B717-23B5-C29653CD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846"/>
            <a:ext cx="12192000" cy="63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6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10D27-38A9-BD69-C8D2-F78F05C3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2"/>
            <a:ext cx="12192000" cy="6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1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68937-A75E-01D0-D271-81BC72FC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3" y="714235"/>
            <a:ext cx="5702593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92E2-FAFE-56BA-C745-AC4F3C7B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8" y="0"/>
            <a:ext cx="108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B533C-DF48-B051-003E-800DEFB7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09"/>
            <a:ext cx="12192000" cy="64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9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0630C8-7D30-9305-976A-F2D539E2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45"/>
            <a:ext cx="12192000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7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10588-1554-B6F3-7E54-AA6C71BD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65"/>
            <a:ext cx="12192000" cy="63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4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ACCBA-C1E2-77F0-37FE-9C826E52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700"/>
            <a:ext cx="12192000" cy="63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BD770-1D45-B2F6-EDAB-7A739A96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C417A-2304-4708-05A3-2A7B2026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27" y="0"/>
            <a:ext cx="604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8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C3433-5F16-3C9A-33D5-76002D01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59" y="0"/>
            <a:ext cx="5875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F58F9-F54C-125D-ADBA-A8C825B0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47" y="511025"/>
            <a:ext cx="5943905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F8F7-4734-46BE-D350-604E54F9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99" y="47451"/>
            <a:ext cx="8769801" cy="67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00D6E-0037-A2AB-E042-59C6B1FE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17" y="0"/>
            <a:ext cx="799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Scharfman</dc:creator>
  <cp:lastModifiedBy>Jason Scharfman</cp:lastModifiedBy>
  <cp:revision>1</cp:revision>
  <dcterms:created xsi:type="dcterms:W3CDTF">2025-07-14T20:44:11Z</dcterms:created>
  <dcterms:modified xsi:type="dcterms:W3CDTF">2025-07-15T00:22:44Z</dcterms:modified>
</cp:coreProperties>
</file>